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5" r:id="rId2"/>
  </p:sldIdLst>
  <p:sldSz cx="6858000" cy="9906000" type="A4"/>
  <p:notesSz cx="6797675" cy="9926638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755" autoAdjust="0"/>
    <p:restoredTop sz="96357" autoAdjust="0"/>
  </p:normalViewPr>
  <p:slideViewPr>
    <p:cSldViewPr snapToObjects="1">
      <p:cViewPr>
        <p:scale>
          <a:sx n="83" d="100"/>
          <a:sy n="83" d="100"/>
        </p:scale>
        <p:origin x="-2203" y="61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6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6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6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4BD9E14-29F9-9642-BFAE-C66AE541131E}"/>
              </a:ext>
            </a:extLst>
          </p:cNvPr>
          <p:cNvSpPr/>
          <p:nvPr/>
        </p:nvSpPr>
        <p:spPr>
          <a:xfrm>
            <a:off x="5296937" y="8398307"/>
            <a:ext cx="1206451" cy="1172036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22E1AD1-9425-9E40-700A-8675C9229A98}"/>
              </a:ext>
            </a:extLst>
          </p:cNvPr>
          <p:cNvSpPr/>
          <p:nvPr/>
        </p:nvSpPr>
        <p:spPr>
          <a:xfrm>
            <a:off x="4728187" y="8693931"/>
            <a:ext cx="292340" cy="494205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DABB3318-4941-D4B7-6170-5543A86A386A}"/>
              </a:ext>
            </a:extLst>
          </p:cNvPr>
          <p:cNvSpPr/>
          <p:nvPr/>
        </p:nvSpPr>
        <p:spPr>
          <a:xfrm>
            <a:off x="4806865" y="8403536"/>
            <a:ext cx="559021" cy="1135433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F947010-B419-2234-15CB-98AE8455D23E}"/>
              </a:ext>
            </a:extLst>
          </p:cNvPr>
          <p:cNvSpPr/>
          <p:nvPr/>
        </p:nvSpPr>
        <p:spPr>
          <a:xfrm>
            <a:off x="4782179" y="8746951"/>
            <a:ext cx="40129" cy="40129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48680" y="1034300"/>
            <a:ext cx="596005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u="sng" dirty="0"/>
              <a:t>МИФНС России №15 по Воронежской области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400" b="1" u="sng" dirty="0"/>
              <a:t>информирует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/>
            </a:r>
            <a:b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endParaRPr lang="ru-RU" sz="16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79" y="2540732"/>
            <a:ext cx="58551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0155" y="1482200"/>
            <a:ext cx="5941435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u="sng" dirty="0"/>
              <a:t>Уважаемые налогоплательщики!</a:t>
            </a:r>
            <a:endParaRPr lang="ru-RU" sz="1800" u="sng" dirty="0"/>
          </a:p>
          <a:p>
            <a:r>
              <a:rPr lang="ru-RU" sz="1300" b="1" u="sng" dirty="0"/>
              <a:t> </a:t>
            </a:r>
            <a:endParaRPr lang="ru-RU" sz="1300" b="1" u="sng" dirty="0" smtClean="0"/>
          </a:p>
          <a:p>
            <a:endParaRPr lang="ru-RU" sz="1300" b="1" u="sng" dirty="0"/>
          </a:p>
          <a:p>
            <a:endParaRPr lang="ru-RU" sz="1300" b="1" u="sng" dirty="0" smtClean="0"/>
          </a:p>
          <a:p>
            <a:r>
              <a:rPr lang="ru-RU" sz="1800" b="1" u="sng" dirty="0" smtClean="0"/>
              <a:t>ПОДКЛЮЧАЙТЕСЬ </a:t>
            </a:r>
            <a:r>
              <a:rPr lang="ru-RU" sz="1800" b="1" u="sng" dirty="0"/>
              <a:t>К ЛИЧНОМУ </a:t>
            </a:r>
            <a:r>
              <a:rPr lang="ru-RU" sz="1800" b="1" u="sng" dirty="0" smtClean="0"/>
              <a:t>КАБИНЕТУ</a:t>
            </a:r>
          </a:p>
          <a:p>
            <a:endParaRPr lang="ru-RU" sz="1300" b="1" u="sng" dirty="0"/>
          </a:p>
          <a:p>
            <a:r>
              <a:rPr lang="ru-RU" sz="1800" b="1" u="sng" dirty="0"/>
              <a:t>Преимущества</a:t>
            </a:r>
            <a:r>
              <a:rPr lang="ru-RU" sz="1800" u="sng" dirty="0"/>
              <a:t>:</a:t>
            </a:r>
          </a:p>
          <a:p>
            <a:endParaRPr lang="ru-RU" sz="1300" u="sng" dirty="0"/>
          </a:p>
          <a:p>
            <a:r>
              <a:rPr lang="ru-RU" sz="1300" u="sng" dirty="0" smtClean="0"/>
              <a:t>•</a:t>
            </a:r>
            <a:r>
              <a:rPr lang="ru-RU" sz="1800" u="sng" dirty="0" smtClean="0"/>
              <a:t>Обращение </a:t>
            </a:r>
            <a:r>
              <a:rPr lang="ru-RU" sz="1800" u="sng" dirty="0"/>
              <a:t>в налоговую инспекцию без личного </a:t>
            </a:r>
            <a:r>
              <a:rPr lang="ru-RU" sz="1800" u="sng" dirty="0" smtClean="0"/>
              <a:t>посещения</a:t>
            </a:r>
          </a:p>
          <a:p>
            <a:endParaRPr lang="ru-RU" sz="1800" u="sng" dirty="0"/>
          </a:p>
          <a:p>
            <a:r>
              <a:rPr lang="ru-RU" sz="1800" u="sng" dirty="0" smtClean="0"/>
              <a:t>•Оплата </a:t>
            </a:r>
            <a:r>
              <a:rPr lang="ru-RU" sz="1800" u="sng" dirty="0"/>
              <a:t>налогов и задолженностей через Интернет без посещения банка или </a:t>
            </a:r>
            <a:r>
              <a:rPr lang="ru-RU" sz="1800" u="sng" dirty="0" smtClean="0"/>
              <a:t>почты</a:t>
            </a:r>
          </a:p>
          <a:p>
            <a:endParaRPr lang="ru-RU" sz="1800" u="sng" dirty="0"/>
          </a:p>
          <a:p>
            <a:r>
              <a:rPr lang="ru-RU" sz="1800" u="sng" dirty="0" smtClean="0"/>
              <a:t>•Направление </a:t>
            </a:r>
            <a:r>
              <a:rPr lang="ru-RU" sz="1800" u="sng" dirty="0"/>
              <a:t>деклараций по налогу на доходы физических лиц (3-НДФЛ) в режиме он-</a:t>
            </a:r>
            <a:r>
              <a:rPr lang="ru-RU" sz="1800" u="sng" dirty="0" err="1"/>
              <a:t>лайн</a:t>
            </a:r>
            <a:r>
              <a:rPr lang="ru-RU" sz="1800" u="sng" dirty="0"/>
              <a:t> и т.д.</a:t>
            </a:r>
          </a:p>
          <a:p>
            <a:endParaRPr lang="ru-RU" sz="1300" u="sng" dirty="0"/>
          </a:p>
          <a:p>
            <a:endParaRPr lang="ru-RU" sz="1300" u="sng" dirty="0"/>
          </a:p>
          <a:p>
            <a:pPr algn="ctr"/>
            <a:r>
              <a:rPr lang="ru-RU" sz="1800" b="1" u="sng" dirty="0"/>
              <a:t>УПЛАТИТЕ </a:t>
            </a:r>
            <a:r>
              <a:rPr lang="ru-RU" sz="1800" b="1" u="sng" dirty="0" smtClean="0"/>
              <a:t>НАЛОГИ НЕ </a:t>
            </a:r>
            <a:r>
              <a:rPr lang="ru-RU" sz="1800" b="1" u="sng" dirty="0"/>
              <a:t>ПОЗДНЕЕ</a:t>
            </a:r>
          </a:p>
          <a:p>
            <a:pPr algn="ctr"/>
            <a:r>
              <a:rPr lang="ru-RU" sz="1800" b="1" u="sng" dirty="0"/>
              <a:t>1 ДЕКАБРЯ </a:t>
            </a:r>
            <a:r>
              <a:rPr lang="ru-RU" sz="1800" b="1" u="sng" dirty="0" smtClean="0"/>
              <a:t>2023 </a:t>
            </a:r>
            <a:r>
              <a:rPr lang="ru-RU" sz="1800" b="1" u="sng" dirty="0"/>
              <a:t>ГОДА</a:t>
            </a:r>
          </a:p>
          <a:p>
            <a:endParaRPr lang="ru-RU" sz="1800" u="sng" dirty="0"/>
          </a:p>
          <a:p>
            <a:endParaRPr lang="ru-RU" sz="1300" u="sng" dirty="0"/>
          </a:p>
          <a:p>
            <a:endParaRPr lang="ru-RU" sz="1300" u="sng" dirty="0"/>
          </a:p>
          <a:p>
            <a:endParaRPr lang="ru-RU" sz="1300" u="sng" dirty="0"/>
          </a:p>
          <a:p>
            <a:endParaRPr lang="ru-RU" sz="1300" u="sng" dirty="0"/>
          </a:p>
          <a:p>
            <a:r>
              <a:rPr lang="ru-RU" sz="1300" u="sng" dirty="0"/>
              <a:t>  </a:t>
            </a:r>
          </a:p>
          <a:p>
            <a:endParaRPr lang="ru-RU" sz="1300" u="sng" dirty="0"/>
          </a:p>
          <a:p>
            <a:endParaRPr lang="ru-RU" sz="1300" u="sng" dirty="0"/>
          </a:p>
          <a:p>
            <a:endParaRPr lang="ru-RU" sz="1300" u="sng" dirty="0"/>
          </a:p>
        </p:txBody>
      </p:sp>
      <p:pic>
        <p:nvPicPr>
          <p:cNvPr id="17" name="Рисунок 16" descr="C:\Users\3667-00-462\AppData\Local\Microsoft\Windows\Temporary Internet Files\Content.IE5\EU4W502U\QR_CODE_183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077" y="8445324"/>
            <a:ext cx="1214653" cy="107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260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164430</TotalTime>
  <Words>20</Words>
  <Application>Microsoft Office PowerPoint</Application>
  <PresentationFormat>Лист A4 (210x297 мм)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Open Sans Light</vt:lpstr>
      <vt:lpstr>Calibri</vt:lpstr>
      <vt:lpstr>1_Office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dohod1</cp:lastModifiedBy>
  <cp:revision>1929</cp:revision>
  <cp:lastPrinted>2022-03-21T08:32:16Z</cp:lastPrinted>
  <dcterms:created xsi:type="dcterms:W3CDTF">2014-10-08T23:03:32Z</dcterms:created>
  <dcterms:modified xsi:type="dcterms:W3CDTF">2023-09-19T06:56:21Z</dcterms:modified>
</cp:coreProperties>
</file>